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2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33"/>
    <a:srgbClr val="993399"/>
    <a:srgbClr val="996633"/>
    <a:srgbClr val="FF99CC"/>
    <a:srgbClr val="CC0066"/>
    <a:srgbClr val="993366"/>
    <a:srgbClr val="CC3366"/>
    <a:srgbClr val="003366"/>
    <a:srgbClr val="006699"/>
    <a:srgbClr val="33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23" autoAdjust="0"/>
    <p:restoredTop sz="98517" autoAdjust="0"/>
  </p:normalViewPr>
  <p:slideViewPr>
    <p:cSldViewPr snapToGrid="0" snapToObjects="1">
      <p:cViewPr>
        <p:scale>
          <a:sx n="105" d="100"/>
          <a:sy n="105" d="100"/>
        </p:scale>
        <p:origin x="-1032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993333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993333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28.08.2013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wmf"/><Relationship Id="rId20" Type="http://schemas.openxmlformats.org/officeDocument/2006/relationships/image" Target="../media/image19.wmf"/><Relationship Id="rId21" Type="http://schemas.openxmlformats.org/officeDocument/2006/relationships/image" Target="../media/image20.wmf"/><Relationship Id="rId10" Type="http://schemas.openxmlformats.org/officeDocument/2006/relationships/image" Target="../media/image9.wmf"/><Relationship Id="rId11" Type="http://schemas.openxmlformats.org/officeDocument/2006/relationships/image" Target="../media/image10.wmf"/><Relationship Id="rId12" Type="http://schemas.openxmlformats.org/officeDocument/2006/relationships/image" Target="../media/image11.wmf"/><Relationship Id="rId13" Type="http://schemas.openxmlformats.org/officeDocument/2006/relationships/image" Target="../media/image12.wmf"/><Relationship Id="rId14" Type="http://schemas.openxmlformats.org/officeDocument/2006/relationships/image" Target="../media/image13.wmf"/><Relationship Id="rId15" Type="http://schemas.openxmlformats.org/officeDocument/2006/relationships/image" Target="../media/image14.wmf"/><Relationship Id="rId16" Type="http://schemas.openxmlformats.org/officeDocument/2006/relationships/image" Target="../media/image15.wmf"/><Relationship Id="rId17" Type="http://schemas.openxmlformats.org/officeDocument/2006/relationships/image" Target="../media/image16.wmf"/><Relationship Id="rId18" Type="http://schemas.openxmlformats.org/officeDocument/2006/relationships/image" Target="../media/image17.wmf"/><Relationship Id="rId19" Type="http://schemas.openxmlformats.org/officeDocument/2006/relationships/image" Target="../media/image1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3" Type="http://schemas.microsoft.com/office/2007/relationships/hdphoto" Target="../media/hdphoto1.wdp"/><Relationship Id="rId4" Type="http://schemas.openxmlformats.org/officeDocument/2006/relationships/image" Target="../media/image5.wmf"/><Relationship Id="rId5" Type="http://schemas.openxmlformats.org/officeDocument/2006/relationships/image" Target="../media/image6.wmf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wmf"/><Relationship Id="rId12" Type="http://schemas.openxmlformats.org/officeDocument/2006/relationships/image" Target="../media/image1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7.wmf"/><Relationship Id="rId7" Type="http://schemas.openxmlformats.org/officeDocument/2006/relationships/image" Target="../media/image5.wmf"/><Relationship Id="rId8" Type="http://schemas.openxmlformats.org/officeDocument/2006/relationships/image" Target="../media/image6.wmf"/><Relationship Id="rId9" Type="http://schemas.openxmlformats.org/officeDocument/2006/relationships/image" Target="../media/image8.wmf"/><Relationship Id="rId10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750" y="1652221"/>
            <a:ext cx="5129834" cy="1030019"/>
          </a:xfrm>
        </p:spPr>
        <p:txBody>
          <a:bodyPr>
            <a:noAutofit/>
          </a:bodyPr>
          <a:lstStyle/>
          <a:p>
            <a:pPr algn="l"/>
            <a:r>
              <a:rPr lang="pl-PL" sz="4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Pole </a:t>
            </a:r>
            <a:r>
              <a:rPr lang="pl-PL" sz="4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trójkąta</a:t>
            </a:r>
            <a:endParaRPr lang="pl-PL" sz="4800" dirty="0"/>
          </a:p>
        </p:txBody>
      </p:sp>
      <p:pic>
        <p:nvPicPr>
          <p:cNvPr id="4" name="Obraz 3" descr="572354_357719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439" y="4022560"/>
            <a:ext cx="4232000" cy="2835440"/>
          </a:xfrm>
          <a:prstGeom prst="rect">
            <a:avLst/>
          </a:prstGeom>
        </p:spPr>
      </p:pic>
      <p:pic>
        <p:nvPicPr>
          <p:cNvPr id="5" name="Obraz 4" descr="dziewczynk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76"/>
          <a:stretch/>
        </p:blipFill>
        <p:spPr>
          <a:xfrm>
            <a:off x="1049113" y="2206625"/>
            <a:ext cx="4706471" cy="465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Obraz 65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pic>
        <p:nvPicPr>
          <p:cNvPr id="102" name="Obraz 101" descr="rysunki_tik_0138_slaj1_trojkat_caly02_czesc1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62" y="4160647"/>
            <a:ext cx="1930400" cy="1447800"/>
          </a:xfrm>
          <a:prstGeom prst="rect">
            <a:avLst/>
          </a:prstGeom>
        </p:spPr>
      </p:pic>
      <p:pic>
        <p:nvPicPr>
          <p:cNvPr id="103" name="Obraz 102" descr="rysunki_tik_0138_slaj1_trojkat_caly02_czesc2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517" y="4160647"/>
            <a:ext cx="1066800" cy="1447800"/>
          </a:xfrm>
          <a:prstGeom prst="rect">
            <a:avLst/>
          </a:prstGeom>
        </p:spPr>
      </p:pic>
      <p:pic>
        <p:nvPicPr>
          <p:cNvPr id="58" name="Obraz 57" descr="572354_3577191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11" y="825500"/>
            <a:ext cx="2231695" cy="1495236"/>
          </a:xfrm>
          <a:prstGeom prst="rect">
            <a:avLst/>
          </a:prstGeom>
        </p:spPr>
      </p:pic>
      <p:pic>
        <p:nvPicPr>
          <p:cNvPr id="61" name="Obraz 60" descr="dziewczynka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99"/>
          <a:stretch/>
        </p:blipFill>
        <p:spPr>
          <a:xfrm>
            <a:off x="4790385" y="-111997"/>
            <a:ext cx="3590342" cy="2432733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</a:t>
            </a:r>
            <a:r>
              <a:rPr lang="pl-PL" dirty="0" smtClean="0"/>
              <a:t>trójkąta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62" name="Obraz 61" descr="rysunki_tik_0138_slaj1_trojkat_caly01.wm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73" y="4160646"/>
            <a:ext cx="3015227" cy="1447801"/>
          </a:xfrm>
          <a:prstGeom prst="rect">
            <a:avLst/>
          </a:prstGeom>
        </p:spPr>
      </p:pic>
      <p:sp>
        <p:nvSpPr>
          <p:cNvPr id="64" name="Objaśnienie w chmurce 63"/>
          <p:cNvSpPr/>
          <p:nvPr/>
        </p:nvSpPr>
        <p:spPr>
          <a:xfrm>
            <a:off x="2529870" y="5870929"/>
            <a:ext cx="3142088" cy="764302"/>
          </a:xfrm>
          <a:prstGeom prst="cloudCallout">
            <a:avLst>
              <a:gd name="adj1" fmla="val 8147"/>
              <a:gd name="adj2" fmla="val -867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5" name="PoleTekstowe 64"/>
          <p:cNvSpPr txBox="1"/>
          <p:nvPr/>
        </p:nvSpPr>
        <p:spPr>
          <a:xfrm>
            <a:off x="2625373" y="6024671"/>
            <a:ext cx="306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O </a:t>
            </a:r>
            <a:r>
              <a:rPr lang="pl-PL" sz="1600" dirty="0"/>
              <a:t>jej tu są same </a:t>
            </a:r>
            <a:r>
              <a:rPr lang="pl-PL" sz="1600" dirty="0" smtClean="0"/>
              <a:t>czworokąty!</a:t>
            </a:r>
            <a:r>
              <a:rPr lang="cs-CZ" sz="1600" dirty="0" smtClean="0"/>
              <a:t> </a:t>
            </a:r>
            <a:endParaRPr lang="pl-PL" sz="1600" dirty="0">
              <a:solidFill>
                <a:srgbClr val="660066"/>
              </a:solidFill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635020" y="2598980"/>
            <a:ext cx="7856262" cy="848510"/>
            <a:chOff x="635020" y="2598980"/>
            <a:chExt cx="7856262" cy="848510"/>
          </a:xfrm>
        </p:grpSpPr>
        <p:pic>
          <p:nvPicPr>
            <p:cNvPr id="22" name="Obraz 21" descr="rysunki_tik_0132_slaj1_rownoleglobok_czesc2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774" y="2611274"/>
              <a:ext cx="1418096" cy="812377"/>
            </a:xfrm>
            <a:prstGeom prst="rect">
              <a:avLst/>
            </a:prstGeom>
          </p:spPr>
        </p:pic>
        <p:pic>
          <p:nvPicPr>
            <p:cNvPr id="23" name="Obraz 22" descr="rysunki_tik_0132_slaj1_rownoleglobok_czesc1.wmf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1"/>
            <a:stretch/>
          </p:blipFill>
          <p:spPr>
            <a:xfrm>
              <a:off x="635020" y="2611274"/>
              <a:ext cx="484125" cy="812377"/>
            </a:xfrm>
            <a:prstGeom prst="rect">
              <a:avLst/>
            </a:prstGeom>
          </p:spPr>
        </p:pic>
        <p:pic>
          <p:nvPicPr>
            <p:cNvPr id="24" name="Obraz 23" descr="rysunki_tik_0132_slaj1_prostokat_czesc2.wm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1515" y="2611274"/>
              <a:ext cx="1459710" cy="836216"/>
            </a:xfrm>
            <a:prstGeom prst="rect">
              <a:avLst/>
            </a:prstGeom>
          </p:spPr>
        </p:pic>
        <p:pic>
          <p:nvPicPr>
            <p:cNvPr id="25" name="Obraz 24" descr="rysunki_tik_0132_slaj1_prostokat_czesc1.wmf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3"/>
            <a:stretch/>
          </p:blipFill>
          <p:spPr>
            <a:xfrm>
              <a:off x="3740189" y="2611274"/>
              <a:ext cx="496036" cy="836216"/>
            </a:xfrm>
            <a:prstGeom prst="rect">
              <a:avLst/>
            </a:prstGeom>
          </p:spPr>
        </p:pic>
        <p:pic>
          <p:nvPicPr>
            <p:cNvPr id="35" name="Obraz 34" descr="rysunki_tik_0133_slaj1_trapez_caly01.wmf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6" b="1"/>
            <a:stretch/>
          </p:blipFill>
          <p:spPr>
            <a:xfrm>
              <a:off x="4661216" y="2626914"/>
              <a:ext cx="1725274" cy="820576"/>
            </a:xfrm>
            <a:prstGeom prst="rect">
              <a:avLst/>
            </a:prstGeom>
          </p:spPr>
        </p:pic>
        <p:pic>
          <p:nvPicPr>
            <p:cNvPr id="15" name="Obraz 14" descr="rysunki_tik_0133_slaj1_trapez_caly02.wmf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848" y="2598980"/>
              <a:ext cx="1746434" cy="836216"/>
            </a:xfrm>
            <a:prstGeom prst="rect">
              <a:avLst/>
            </a:prstGeom>
          </p:spPr>
        </p:pic>
      </p:grpSp>
      <p:grpSp>
        <p:nvGrpSpPr>
          <p:cNvPr id="67" name="Grupa 66"/>
          <p:cNvGrpSpPr/>
          <p:nvPr/>
        </p:nvGrpSpPr>
        <p:grpSpPr>
          <a:xfrm>
            <a:off x="903964" y="2611274"/>
            <a:ext cx="6315939" cy="853856"/>
            <a:chOff x="903964" y="2611274"/>
            <a:chExt cx="6315939" cy="853856"/>
          </a:xfrm>
        </p:grpSpPr>
        <p:pic>
          <p:nvPicPr>
            <p:cNvPr id="68" name="Obraz 67" descr="rysunki_tik_0132_slaj1_rownoleglobok_czesc2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964" y="2611274"/>
              <a:ext cx="1418096" cy="812377"/>
            </a:xfrm>
            <a:prstGeom prst="rect">
              <a:avLst/>
            </a:prstGeom>
          </p:spPr>
        </p:pic>
        <p:pic>
          <p:nvPicPr>
            <p:cNvPr id="69" name="Obraz 68" descr="rysunki_tik_0132_slaj1_rownoleglobok_czesc1.wmf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1"/>
            <a:stretch/>
          </p:blipFill>
          <p:spPr>
            <a:xfrm>
              <a:off x="1837935" y="2611274"/>
              <a:ext cx="484125" cy="812377"/>
            </a:xfrm>
            <a:prstGeom prst="rect">
              <a:avLst/>
            </a:prstGeom>
          </p:spPr>
        </p:pic>
        <p:pic>
          <p:nvPicPr>
            <p:cNvPr id="74" name="Obraz 73" descr="rysunki_tik_0132_slaj1_prostokat_czesc2.wm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1515" y="2611274"/>
              <a:ext cx="1459710" cy="836216"/>
            </a:xfrm>
            <a:prstGeom prst="rect">
              <a:avLst/>
            </a:prstGeom>
          </p:spPr>
        </p:pic>
        <p:pic>
          <p:nvPicPr>
            <p:cNvPr id="75" name="Obraz 74" descr="rysunki_tik_0132_slaj1_prostokat_czesc1.wmf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3"/>
            <a:stretch/>
          </p:blipFill>
          <p:spPr>
            <a:xfrm>
              <a:off x="3740189" y="2611274"/>
              <a:ext cx="496036" cy="836216"/>
            </a:xfrm>
            <a:prstGeom prst="rect">
              <a:avLst/>
            </a:prstGeom>
          </p:spPr>
        </p:pic>
        <p:pic>
          <p:nvPicPr>
            <p:cNvPr id="76" name="Obraz 75" descr="rysunki_tik_0133_slaj1_trapez_caly01.wmf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6" b="1"/>
            <a:stretch/>
          </p:blipFill>
          <p:spPr>
            <a:xfrm>
              <a:off x="4652625" y="2624776"/>
              <a:ext cx="1738469" cy="826852"/>
            </a:xfrm>
            <a:prstGeom prst="rect">
              <a:avLst/>
            </a:prstGeom>
          </p:spPr>
        </p:pic>
        <p:pic>
          <p:nvPicPr>
            <p:cNvPr id="78" name="Obraz 77" descr="rysunki_tik_0133_slaj1_trapez_caly02_czesc1a.wmf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20" b="1"/>
            <a:stretch/>
          </p:blipFill>
          <p:spPr>
            <a:xfrm>
              <a:off x="4649988" y="2623056"/>
              <a:ext cx="297750" cy="828026"/>
            </a:xfrm>
            <a:prstGeom prst="rect">
              <a:avLst/>
            </a:prstGeom>
          </p:spPr>
        </p:pic>
        <p:pic>
          <p:nvPicPr>
            <p:cNvPr id="79" name="Obraz 78" descr="rysunki_tik_0133_slaj1_trapez_caly02_czesc3a.wmf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6406" y="2624776"/>
              <a:ext cx="624688" cy="840354"/>
            </a:xfrm>
            <a:prstGeom prst="rect">
              <a:avLst/>
            </a:prstGeom>
          </p:spPr>
        </p:pic>
        <p:pic>
          <p:nvPicPr>
            <p:cNvPr id="80" name="Obraz 79" descr="rysunki_tik_0133_slaj1_trapez_caly02_czesc2.wmf"/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633" b="1"/>
            <a:stretch/>
          </p:blipFill>
          <p:spPr>
            <a:xfrm>
              <a:off x="6379549" y="2611274"/>
              <a:ext cx="840354" cy="840354"/>
            </a:xfrm>
            <a:prstGeom prst="rect">
              <a:avLst/>
            </a:prstGeom>
          </p:spPr>
        </p:pic>
      </p:grpSp>
      <p:sp>
        <p:nvSpPr>
          <p:cNvPr id="27" name="Objaśnienie w chmurce 26"/>
          <p:cNvSpPr/>
          <p:nvPr/>
        </p:nvSpPr>
        <p:spPr>
          <a:xfrm>
            <a:off x="5967589" y="2188898"/>
            <a:ext cx="3011722" cy="866619"/>
          </a:xfrm>
          <a:prstGeom prst="cloudCallout">
            <a:avLst>
              <a:gd name="adj1" fmla="val -21720"/>
              <a:gd name="adj2" fmla="val 84450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oleTekstowe 27"/>
          <p:cNvSpPr txBox="1"/>
          <p:nvPr/>
        </p:nvSpPr>
        <p:spPr>
          <a:xfrm>
            <a:off x="6044942" y="2334526"/>
            <a:ext cx="28273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Każdy </a:t>
            </a:r>
            <a:r>
              <a:rPr lang="pl-PL" sz="1600" dirty="0"/>
              <a:t>z nich może stać się prostokątem </a:t>
            </a:r>
            <a:endParaRPr lang="pl-PL" sz="1600" dirty="0">
              <a:solidFill>
                <a:srgbClr val="660066"/>
              </a:solidFill>
            </a:endParaRPr>
          </a:p>
        </p:txBody>
      </p:sp>
      <p:sp>
        <p:nvSpPr>
          <p:cNvPr id="94" name="Objaśnienie w chmurce 93"/>
          <p:cNvSpPr/>
          <p:nvPr/>
        </p:nvSpPr>
        <p:spPr>
          <a:xfrm>
            <a:off x="3413138" y="5639548"/>
            <a:ext cx="3331709" cy="969900"/>
          </a:xfrm>
          <a:prstGeom prst="cloudCallout">
            <a:avLst>
              <a:gd name="adj1" fmla="val -13165"/>
              <a:gd name="adj2" fmla="val -821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5" name="PoleTekstowe 94"/>
          <p:cNvSpPr txBox="1"/>
          <p:nvPr/>
        </p:nvSpPr>
        <p:spPr>
          <a:xfrm>
            <a:off x="3632809" y="5834238"/>
            <a:ext cx="30696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A </a:t>
            </a:r>
            <a:r>
              <a:rPr lang="pl-PL" sz="1600" dirty="0"/>
              <a:t>my, dwa trójkąty, też możemy zmienić się w prostokąt</a:t>
            </a:r>
            <a:r>
              <a:rPr lang="cs-CZ" sz="1600" dirty="0"/>
              <a:t> </a:t>
            </a:r>
            <a:endParaRPr lang="pl-PL" sz="1600" dirty="0">
              <a:solidFill>
                <a:srgbClr val="660066"/>
              </a:solidFill>
            </a:endParaRPr>
          </a:p>
        </p:txBody>
      </p:sp>
      <p:sp>
        <p:nvSpPr>
          <p:cNvPr id="96" name="Objaśnienie w chmurce 95"/>
          <p:cNvSpPr/>
          <p:nvPr/>
        </p:nvSpPr>
        <p:spPr>
          <a:xfrm>
            <a:off x="831273" y="1936547"/>
            <a:ext cx="2470727" cy="717161"/>
          </a:xfrm>
          <a:prstGeom prst="cloudCallout">
            <a:avLst>
              <a:gd name="adj1" fmla="val -21720"/>
              <a:gd name="adj2" fmla="val 84450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7" name="PoleTekstowe 96"/>
          <p:cNvSpPr txBox="1"/>
          <p:nvPr/>
        </p:nvSpPr>
        <p:spPr>
          <a:xfrm>
            <a:off x="1071772" y="2070644"/>
            <a:ext cx="2149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To </a:t>
            </a:r>
            <a:r>
              <a:rPr lang="pl-PL" sz="1600" dirty="0"/>
              <a:t>chyba niemożliwe</a:t>
            </a:r>
            <a:endParaRPr lang="cs-CZ" sz="1600" dirty="0"/>
          </a:p>
        </p:txBody>
      </p:sp>
      <p:sp>
        <p:nvSpPr>
          <p:cNvPr id="98" name="Objaśnienie w chmurce 97"/>
          <p:cNvSpPr/>
          <p:nvPr/>
        </p:nvSpPr>
        <p:spPr>
          <a:xfrm>
            <a:off x="2906021" y="1936547"/>
            <a:ext cx="2470727" cy="717161"/>
          </a:xfrm>
          <a:prstGeom prst="cloudCallout">
            <a:avLst>
              <a:gd name="adj1" fmla="val -21720"/>
              <a:gd name="adj2" fmla="val 84450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9" name="PoleTekstowe 98"/>
          <p:cNvSpPr txBox="1"/>
          <p:nvPr/>
        </p:nvSpPr>
        <p:spPr>
          <a:xfrm>
            <a:off x="3273515" y="2070644"/>
            <a:ext cx="1837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możliwe, możliwe </a:t>
            </a:r>
            <a:endParaRPr lang="cs-CZ" sz="1600" dirty="0"/>
          </a:p>
        </p:txBody>
      </p:sp>
      <p:cxnSp>
        <p:nvCxnSpPr>
          <p:cNvPr id="100" name="Łącznik prosty 99"/>
          <p:cNvCxnSpPr/>
          <p:nvPr/>
        </p:nvCxnSpPr>
        <p:spPr>
          <a:xfrm>
            <a:off x="2928019" y="4191747"/>
            <a:ext cx="0" cy="1684533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1" name="Obraz 100" descr="rysunki_tik_nozyczki.wm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14266" y="5606148"/>
            <a:ext cx="1231900" cy="774700"/>
          </a:xfrm>
          <a:prstGeom prst="rect">
            <a:avLst/>
          </a:prstGeom>
        </p:spPr>
      </p:pic>
      <p:pic>
        <p:nvPicPr>
          <p:cNvPr id="104" name="Obraz 103" descr="rysunki_tik_0138_slaj1_trojkat_caly02_czesc1a.wmf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09" y="4160647"/>
            <a:ext cx="1930400" cy="1447800"/>
          </a:xfrm>
          <a:prstGeom prst="rect">
            <a:avLst/>
          </a:prstGeom>
        </p:spPr>
      </p:pic>
      <p:pic>
        <p:nvPicPr>
          <p:cNvPr id="105" name="Obraz 104" descr="rysunki_tik_0138_slaj1_trojkat_caly02_czesc2a.wmf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503" y="4160647"/>
            <a:ext cx="1066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8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5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25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0"/>
                            </p:stCondLst>
                            <p:childTnLst>
                              <p:par>
                                <p:cTn id="8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500"/>
                            </p:stCondLst>
                            <p:childTnLst>
                              <p:par>
                                <p:cTn id="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4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1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425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4750"/>
                            </p:stCondLst>
                            <p:childTnLst>
                              <p:par>
                                <p:cTn id="1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5250"/>
                            </p:stCondLst>
                            <p:childTnLst>
                              <p:par>
                                <p:cTn id="14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750"/>
                            </p:stCondLst>
                            <p:childTnLst>
                              <p:par>
                                <p:cTn id="15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6750"/>
                            </p:stCondLst>
                            <p:childTnLst>
                              <p:par>
                                <p:cTn id="16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7500"/>
                            </p:stCondLst>
                            <p:childTnLst>
                              <p:par>
                                <p:cTn id="17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  <p:bldP spid="64" grpId="1" animBg="1"/>
      <p:bldP spid="65" grpId="0"/>
      <p:bldP spid="65" grpId="1"/>
      <p:bldP spid="27" grpId="0" animBg="1"/>
      <p:bldP spid="27" grpId="1" animBg="1"/>
      <p:bldP spid="28" grpId="0"/>
      <p:bldP spid="28" grpId="1"/>
      <p:bldP spid="94" grpId="0" animBg="1"/>
      <p:bldP spid="94" grpId="1" animBg="1"/>
      <p:bldP spid="95" grpId="0"/>
      <p:bldP spid="95" grpId="1"/>
      <p:bldP spid="96" grpId="0" animBg="1"/>
      <p:bldP spid="96" grpId="1" animBg="1"/>
      <p:bldP spid="97" grpId="0"/>
      <p:bldP spid="97" grpId="1"/>
      <p:bldP spid="98" grpId="0" animBg="1"/>
      <p:bldP spid="98" grpId="1" animBg="1"/>
      <p:bldP spid="99" grpId="0"/>
      <p:bldP spid="9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Obraz 34" descr="572354_357719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11" y="825500"/>
            <a:ext cx="2231695" cy="1495236"/>
          </a:xfrm>
          <a:prstGeom prst="rect">
            <a:avLst/>
          </a:prstGeom>
        </p:spPr>
      </p:pic>
      <p:pic>
        <p:nvPicPr>
          <p:cNvPr id="36" name="Obraz 35" descr="dziewczynk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99"/>
          <a:stretch/>
        </p:blipFill>
        <p:spPr>
          <a:xfrm>
            <a:off x="4790385" y="-111997"/>
            <a:ext cx="3590342" cy="2432733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</a:t>
            </a:r>
            <a:r>
              <a:rPr lang="pl-PL" dirty="0" smtClean="0"/>
              <a:t>trójkąta</a:t>
            </a:r>
            <a:endParaRPr lang="pl-PL" dirty="0"/>
          </a:p>
        </p:txBody>
      </p:sp>
      <p:pic>
        <p:nvPicPr>
          <p:cNvPr id="77" name="Obraz 76" descr="podkreslenie_niebieskie.wmf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92" name="Obraz 91" descr="rysunki_tik_0138_slaj1_trojkat_caly02_czesc1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79" y="3318583"/>
            <a:ext cx="1930400" cy="1447800"/>
          </a:xfrm>
          <a:prstGeom prst="rect">
            <a:avLst/>
          </a:prstGeom>
        </p:spPr>
      </p:pic>
      <p:pic>
        <p:nvPicPr>
          <p:cNvPr id="93" name="Obraz 92" descr="rysunki_tik_0138_slaj1_trojkat_caly02_czesc2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734" y="3318583"/>
            <a:ext cx="1066800" cy="1447800"/>
          </a:xfrm>
          <a:prstGeom prst="rect">
            <a:avLst/>
          </a:prstGeom>
        </p:spPr>
      </p:pic>
      <p:pic>
        <p:nvPicPr>
          <p:cNvPr id="94" name="Obraz 93" descr="rysunki_tik_0138_slaj1_trojkat_caly01.wm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90" y="3318582"/>
            <a:ext cx="3015227" cy="1447801"/>
          </a:xfrm>
          <a:prstGeom prst="rect">
            <a:avLst/>
          </a:prstGeom>
        </p:spPr>
      </p:pic>
      <p:pic>
        <p:nvPicPr>
          <p:cNvPr id="101" name="Obraz 100" descr="rysunki_tik_0138_slaj1_trojkat_caly02_czesc1a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423" y="3330677"/>
            <a:ext cx="1930400" cy="1447800"/>
          </a:xfrm>
          <a:prstGeom prst="rect">
            <a:avLst/>
          </a:prstGeom>
        </p:spPr>
      </p:pic>
      <p:pic>
        <p:nvPicPr>
          <p:cNvPr id="102" name="Obraz 101" descr="rysunki_tik_0138_slaj1_trojkat_caly02_czesc2a.wm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202" y="3330677"/>
            <a:ext cx="1066800" cy="1447800"/>
          </a:xfrm>
          <a:prstGeom prst="rect">
            <a:avLst/>
          </a:prstGeom>
        </p:spPr>
      </p:pic>
      <p:cxnSp>
        <p:nvCxnSpPr>
          <p:cNvPr id="20" name="Łącznik prosty 19"/>
          <p:cNvCxnSpPr/>
          <p:nvPr/>
        </p:nvCxnSpPr>
        <p:spPr>
          <a:xfrm flipH="1">
            <a:off x="3144069" y="3349683"/>
            <a:ext cx="5167" cy="1427480"/>
          </a:xfrm>
          <a:prstGeom prst="line">
            <a:avLst/>
          </a:prstGeom>
          <a:ln w="38100" cmpd="sng">
            <a:solidFill>
              <a:srgbClr val="99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PoleTekstowe 20"/>
          <p:cNvSpPr txBox="1"/>
          <p:nvPr/>
        </p:nvSpPr>
        <p:spPr>
          <a:xfrm>
            <a:off x="3144069" y="3900217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PoleTekstowe 21"/>
          <p:cNvSpPr txBox="1"/>
          <p:nvPr/>
        </p:nvSpPr>
        <p:spPr>
          <a:xfrm>
            <a:off x="2682482" y="4681757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Łącznik prosty 22"/>
          <p:cNvCxnSpPr/>
          <p:nvPr/>
        </p:nvCxnSpPr>
        <p:spPr>
          <a:xfrm flipH="1">
            <a:off x="6934646" y="3329674"/>
            <a:ext cx="5167" cy="1427480"/>
          </a:xfrm>
          <a:prstGeom prst="line">
            <a:avLst/>
          </a:prstGeom>
          <a:ln w="38100" cmpd="sng">
            <a:solidFill>
              <a:srgbClr val="99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PoleTekstowe 23"/>
          <p:cNvSpPr txBox="1"/>
          <p:nvPr/>
        </p:nvSpPr>
        <p:spPr>
          <a:xfrm>
            <a:off x="6920383" y="3900217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PoleTekstowe 24"/>
          <p:cNvSpPr txBox="1"/>
          <p:nvPr/>
        </p:nvSpPr>
        <p:spPr>
          <a:xfrm>
            <a:off x="6458796" y="4681757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9" name="Łącznik prosty 98"/>
          <p:cNvCxnSpPr/>
          <p:nvPr/>
        </p:nvCxnSpPr>
        <p:spPr>
          <a:xfrm>
            <a:off x="3149236" y="3349683"/>
            <a:ext cx="0" cy="1684533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0" name="Obraz 99" descr="rysunki_tik_nozyczki.wm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35483" y="4764084"/>
            <a:ext cx="1231900" cy="774700"/>
          </a:xfrm>
          <a:prstGeom prst="rect">
            <a:avLst/>
          </a:prstGeom>
        </p:spPr>
      </p:pic>
      <p:sp>
        <p:nvSpPr>
          <p:cNvPr id="26" name="PoleTekstowe 25"/>
          <p:cNvSpPr txBox="1"/>
          <p:nvPr/>
        </p:nvSpPr>
        <p:spPr>
          <a:xfrm>
            <a:off x="2471221" y="3746329"/>
            <a:ext cx="102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P</a:t>
            </a:r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=ah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PoleTekstowe 27"/>
          <p:cNvSpPr txBox="1"/>
          <p:nvPr/>
        </p:nvSpPr>
        <p:spPr>
          <a:xfrm>
            <a:off x="6067447" y="5443553"/>
            <a:ext cx="63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P=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PoleTekstowe 28"/>
          <p:cNvSpPr txBox="1"/>
          <p:nvPr/>
        </p:nvSpPr>
        <p:spPr>
          <a:xfrm>
            <a:off x="6676076" y="5210549"/>
            <a:ext cx="574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ah</a:t>
            </a:r>
            <a:r>
              <a:rPr lang="cs-CZ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6783741" y="5641663"/>
            <a:ext cx="385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2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Łącznik prosty 30"/>
          <p:cNvCxnSpPr/>
          <p:nvPr/>
        </p:nvCxnSpPr>
        <p:spPr>
          <a:xfrm>
            <a:off x="6748093" y="5752788"/>
            <a:ext cx="420890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66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50"/>
                            </p:stCondLst>
                            <p:childTnLst>
                              <p:par>
                                <p:cTn id="43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250"/>
                            </p:stCondLst>
                            <p:childTnLst>
                              <p:par>
                                <p:cTn id="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7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25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7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750"/>
                            </p:stCondLst>
                            <p:childTnLst>
                              <p:par>
                                <p:cTn id="1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1250"/>
                            </p:stCondLst>
                            <p:childTnLst>
                              <p:par>
                                <p:cTn id="1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1750"/>
                            </p:stCondLst>
                            <p:childTnLst>
                              <p:par>
                                <p:cTn id="14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7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4812</TotalTime>
  <Words>49</Words>
  <Application>Microsoft Macintosh PowerPoint</Application>
  <PresentationFormat>Pokaz na ekranie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Pole trójkąta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252</cp:revision>
  <dcterms:created xsi:type="dcterms:W3CDTF">2013-08-24T13:51:02Z</dcterms:created>
  <dcterms:modified xsi:type="dcterms:W3CDTF">2013-08-28T23:22:25Z</dcterms:modified>
</cp:coreProperties>
</file>